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DC95F-2D18-EC62-42FF-12B78A240C16}" v="105" dt="2025-04-04T20:07:07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98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0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7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7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9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1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t>4. 4. 2025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atuslacko2009@gmail.com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tuslacko2024.webnode.s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vnútri, nábytok, počítačový monitor, stena&#10;&#10;Obsah vygenerovaný umelou inteligenciou môže byť nesprávny.">
            <a:extLst>
              <a:ext uri="{FF2B5EF4-FFF2-40B4-BE49-F238E27FC236}">
                <a16:creationId xmlns:a16="http://schemas.microsoft.com/office/drawing/2014/main" id="{0D5A6DD0-7FF1-07A4-D674-8846FB75AC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1327" r="-1" b="1365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sk-SK" sz="6600">
                <a:solidFill>
                  <a:schemeClr val="bg1"/>
                </a:solidFill>
                <a:ea typeface="+mj-lt"/>
                <a:cs typeface="+mj-lt"/>
              </a:rPr>
              <a:t>PC SETUPY</a:t>
            </a:r>
            <a:endParaRPr lang="sk-SK" sz="660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>
                <a:solidFill>
                  <a:schemeClr val="bg1"/>
                </a:solidFill>
                <a:ea typeface="+mn-lt"/>
                <a:cs typeface="+mn-lt"/>
              </a:rPr>
              <a:t>Vaša herná zóna </a:t>
            </a:r>
            <a:endParaRPr lang="sk-SK">
              <a:solidFill>
                <a:schemeClr val="bg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vnútri, počítačový monitor, text, počítač&#10;&#10;Obsah vygenerovaný umelou inteligenciou môže byť nesprávny.">
            <a:extLst>
              <a:ext uri="{FF2B5EF4-FFF2-40B4-BE49-F238E27FC236}">
                <a16:creationId xmlns:a16="http://schemas.microsoft.com/office/drawing/2014/main" id="{63E628D3-E9A6-1E17-8D21-00050F1E57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6F87FF-BEF1-4B90-E4E4-8DDF3B02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j-lt"/>
                <a:cs typeface="+mj-lt"/>
              </a:rPr>
              <a:t>Kto sme?</a:t>
            </a:r>
            <a:endParaRPr lang="sk-SK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B81643E-98E1-9D2F-8E41-3E978571F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Sme mladá značka, ktorá sa zameriava na skladanie výkonných herných počítačov.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Naším cieľom je priniesť zákazníkom kvalitné a cenovo dostupné PC zostavy.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Každý setup skladáme s dôrazom na výkon, dizajn a spoľahlivosť.</a:t>
            </a: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52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ok 3" descr="Obrázok, na ktorom je elektronika, stroj, elektronické zariadenie, skrinka počítača&#10;&#10;Obsah vygenerovaný umelou inteligenciou môže byť nesprávny.">
            <a:extLst>
              <a:ext uri="{FF2B5EF4-FFF2-40B4-BE49-F238E27FC236}">
                <a16:creationId xmlns:a16="http://schemas.microsoft.com/office/drawing/2014/main" id="{6D083A9A-5FDA-58AB-20E6-24475E489F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4EC510-DC69-3777-C02B-58AE7BB4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j-lt"/>
                <a:cs typeface="+mj-lt"/>
              </a:rPr>
              <a:t>Čo ponúkame?</a:t>
            </a:r>
            <a:endParaRPr lang="sk-SK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9BC362-0EBD-E2C0-370D-1442341A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2000">
                <a:solidFill>
                  <a:srgbClr val="FFFFFF"/>
                </a:solidFill>
                <a:ea typeface="+mn-lt"/>
                <a:cs typeface="+mn-lt"/>
              </a:rPr>
              <a:t>🔧 </a:t>
            </a:r>
            <a:r>
              <a:rPr lang="sk-SK" sz="2000" b="1">
                <a:solidFill>
                  <a:srgbClr val="FFFFFF"/>
                </a:solidFill>
                <a:ea typeface="+mn-lt"/>
                <a:cs typeface="+mn-lt"/>
              </a:rPr>
              <a:t>Skladanie počítačov na mieru</a:t>
            </a:r>
            <a:br>
              <a:rPr lang="sk-SK" sz="2000" b="1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 sz="2000" b="1">
                <a:solidFill>
                  <a:srgbClr val="FFFFFF"/>
                </a:solidFill>
                <a:ea typeface="+mn-lt"/>
                <a:cs typeface="+mn-lt"/>
              </a:rPr>
              <a:t> 💡 Poradenstvo pri výbere komponentov</a:t>
            </a:r>
            <a:br>
              <a:rPr lang="sk-SK" sz="2000" b="1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 sz="2000" b="1">
                <a:solidFill>
                  <a:srgbClr val="FFFFFF"/>
                </a:solidFill>
                <a:ea typeface="+mn-lt"/>
                <a:cs typeface="+mn-lt"/>
              </a:rPr>
              <a:t> ⚙️ Optimalizácia výkonu a softvérové nastavenie</a:t>
            </a:r>
            <a:br>
              <a:rPr lang="sk-SK" sz="2000" b="1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 sz="2000" b="1">
                <a:solidFill>
                  <a:srgbClr val="FFFFFF"/>
                </a:solidFill>
                <a:ea typeface="+mn-lt"/>
                <a:cs typeface="+mn-lt"/>
              </a:rPr>
              <a:t> 📸 Prezentácia hotových zostáv na Instagrame</a:t>
            </a:r>
            <a:endParaRPr lang="sk-SK" sz="2000">
              <a:solidFill>
                <a:srgbClr val="FFFFFF"/>
              </a:solidFill>
            </a:endParaRPr>
          </a:p>
          <a:p>
            <a:endParaRPr lang="sk-SK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F8E1CD-2361-B209-191C-3B28E8ED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lang="sk-SK" sz="3400">
                <a:solidFill>
                  <a:schemeClr val="bg1"/>
                </a:solidFill>
                <a:ea typeface="+mj-lt"/>
                <a:cs typeface="+mj-lt"/>
              </a:rPr>
              <a:t>RÝCHLY A KVALITNÝ SERVIS</a:t>
            </a:r>
            <a:endParaRPr lang="sk-SK" sz="3400">
              <a:solidFill>
                <a:schemeClr val="bg1"/>
              </a:solidFill>
            </a:endParaRPr>
          </a:p>
        </p:txBody>
      </p:sp>
      <p:pic>
        <p:nvPicPr>
          <p:cNvPr id="4" name="Obrázok 3" descr="Obrázok, na ktorom je text, hračka, vnútri&#10;&#10;Obsah vygenerovaný umelou inteligenciou môže byť nesprávny.">
            <a:extLst>
              <a:ext uri="{FF2B5EF4-FFF2-40B4-BE49-F238E27FC236}">
                <a16:creationId xmlns:a16="http://schemas.microsoft.com/office/drawing/2014/main" id="{9390BDB2-4631-73A0-3110-6ADA14BD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02" r="14608" b="-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834D03-CB89-D325-418F-0D07F73D2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>
                <a:solidFill>
                  <a:schemeClr val="bg1"/>
                </a:solidFill>
                <a:ea typeface="+mn-lt"/>
                <a:cs typeface="+mn-lt"/>
              </a:rPr>
              <a:t>Máte problém s počítačom? My ho vyriešime rýchlo a efektívne!“</a:t>
            </a:r>
            <a:br>
              <a:rPr lang="sk-SK">
                <a:solidFill>
                  <a:schemeClr val="bg1"/>
                </a:solidFill>
                <a:ea typeface="+mn-lt"/>
                <a:cs typeface="+mn-lt"/>
              </a:rPr>
            </a:br>
            <a:r>
              <a:rPr lang="sk-SK">
                <a:solidFill>
                  <a:schemeClr val="bg1"/>
                </a:solidFill>
                <a:ea typeface="+mn-lt"/>
                <a:cs typeface="+mn-lt"/>
              </a:rPr>
              <a:t> ✔️ Diagnostika a opravy</a:t>
            </a:r>
            <a:br>
              <a:rPr lang="sk-SK">
                <a:solidFill>
                  <a:schemeClr val="bg1"/>
                </a:solidFill>
                <a:ea typeface="+mn-lt"/>
                <a:cs typeface="+mn-lt"/>
              </a:rPr>
            </a:br>
            <a:r>
              <a:rPr lang="sk-SK">
                <a:solidFill>
                  <a:schemeClr val="bg1"/>
                </a:solidFill>
                <a:ea typeface="+mn-lt"/>
                <a:cs typeface="+mn-lt"/>
              </a:rPr>
              <a:t> ✔️ Výmena poškodených komponentov</a:t>
            </a:r>
            <a:br>
              <a:rPr lang="sk-SK">
                <a:solidFill>
                  <a:schemeClr val="bg1"/>
                </a:solidFill>
                <a:ea typeface="+mn-lt"/>
                <a:cs typeface="+mn-lt"/>
              </a:rPr>
            </a:br>
            <a:r>
              <a:rPr lang="sk-SK">
                <a:solidFill>
                  <a:schemeClr val="bg1"/>
                </a:solidFill>
                <a:ea typeface="+mn-lt"/>
                <a:cs typeface="+mn-lt"/>
              </a:rPr>
              <a:t> ✔️ Čistenie od prachu a chladenie</a:t>
            </a:r>
            <a:endParaRPr lang="sk-SK">
              <a:solidFill>
                <a:schemeClr val="bg1"/>
              </a:solidFill>
            </a:endParaRP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513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ok 3" descr="Obrázok, na ktorom je vnútri, stena, počítačový monitor, monitor&#10;&#10;Obsah vygenerovaný umelou inteligenciou môže byť nesprávny.">
            <a:extLst>
              <a:ext uri="{FF2B5EF4-FFF2-40B4-BE49-F238E27FC236}">
                <a16:creationId xmlns:a16="http://schemas.microsoft.com/office/drawing/2014/main" id="{CE5F63E6-2EC4-9636-4766-891DED3F8A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t="13312" b="2419"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108354-2BA9-0503-378B-C9C1528A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j-lt"/>
                <a:cs typeface="+mj-lt"/>
              </a:rPr>
              <a:t>AKO VÁM POMÔŽEME ZRÝCHLIŤ PC?</a:t>
            </a:r>
            <a:endParaRPr lang="sk-SK">
              <a:solidFill>
                <a:srgbClr val="FFFFFF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BC50E94-27E5-2165-ACD7-229026C78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„Získajte z vášho počítača maximum!“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🔄 Odstránime zbytočné programy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⚡ Optimalizujeme nastavenia systému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🔧 Aktualizujeme ovládače a softvér</a:t>
            </a: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98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vnútri, počítačový monitor, text, elektronické zariadenie&#10;&#10;Obsah vygenerovaný umelou inteligenciou môže byť nesprávny.">
            <a:extLst>
              <a:ext uri="{FF2B5EF4-FFF2-40B4-BE49-F238E27FC236}">
                <a16:creationId xmlns:a16="http://schemas.microsoft.com/office/drawing/2014/main" id="{2002BDE3-0489-D8DB-1BD8-96E3A362C2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3767" r="2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B74E0C-B61A-7A01-B90D-45C10870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j-lt"/>
                <a:cs typeface="+mj-lt"/>
              </a:rPr>
              <a:t>PREČO SI VYBRAŤ NÁS?</a:t>
            </a:r>
            <a:endParaRPr lang="sk-SK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FE8EF7C-406F-A478-33E1-A486392C8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„Naši zákazníci oceňujú profesionálny prístup a kvalitu služieb.“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✅ Individuálny prístup ku každému zákazníkovi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✅ Kvalitné komponenty a precízna montáž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✅ Rýchle a spoľahlivé opravy</a:t>
            </a: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99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elektronika, text, elektronické zariadenie, budova&#10;&#10;Obsah vygenerovaný umelou inteligenciou môže byť nesprávny.">
            <a:extLst>
              <a:ext uri="{FF2B5EF4-FFF2-40B4-BE49-F238E27FC236}">
                <a16:creationId xmlns:a16="http://schemas.microsoft.com/office/drawing/2014/main" id="{9C31DA51-CAE9-5B19-A021-697B35C1BA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7098" b="179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E1690D-D259-4996-8DCE-1256D46C7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j-lt"/>
                <a:cs typeface="+mj-lt"/>
              </a:rPr>
              <a:t>RECENZIE NAŠICH ZÁKAZNÍKOV</a:t>
            </a:r>
            <a:endParaRPr lang="sk-SK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B9E1C8-F368-F926-40A2-1A738B850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⭐ „Perfektný servis! Počítač je teraz omnoho rýchlejší.“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⭐ „Herná zostava presne podľa mojich predstáv. Vďaka!“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⭐ „Skvelá komunikácia a rýchle dodanie. Odporúčam!“</a:t>
            </a:r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47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počítačový monitor, vnútri, nábytok, výstupné zariadenie&#10;&#10;Obsah vygenerovaný umelou inteligenciou môže byť nesprávny.">
            <a:extLst>
              <a:ext uri="{FF2B5EF4-FFF2-40B4-BE49-F238E27FC236}">
                <a16:creationId xmlns:a16="http://schemas.microsoft.com/office/drawing/2014/main" id="{7504053A-1F9F-0445-3194-1DE384513E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C311EA-7680-35E5-C0DC-7B21C9A01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j-lt"/>
                <a:cs typeface="+mj-lt"/>
              </a:rPr>
              <a:t>KONTAKTUJTE NÁS!</a:t>
            </a:r>
            <a:endParaRPr lang="sk-SK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8279EDD-6D0F-7E52-A8F2-E28641434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📍 </a:t>
            </a:r>
            <a:r>
              <a:rPr lang="sk-SK" b="1">
                <a:solidFill>
                  <a:srgbClr val="FFFFFF"/>
                </a:solidFill>
                <a:ea typeface="+mn-lt"/>
                <a:cs typeface="+mn-lt"/>
              </a:rPr>
              <a:t>Adresa:</a:t>
            </a: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Vyšný čaj 04416 Košice okolie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📞 </a:t>
            </a:r>
            <a:r>
              <a:rPr lang="sk-SK" b="1">
                <a:solidFill>
                  <a:srgbClr val="FFFFFF"/>
                </a:solidFill>
                <a:ea typeface="+mn-lt"/>
                <a:cs typeface="+mn-lt"/>
              </a:rPr>
              <a:t>Telefón:</a:t>
            </a: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+421 090 456 788</a:t>
            </a:r>
            <a:br>
              <a:rPr lang="sk-SK">
                <a:solidFill>
                  <a:srgbClr val="FFFFFF"/>
                </a:solidFill>
                <a:ea typeface="+mn-lt"/>
                <a:cs typeface="+mn-lt"/>
              </a:rPr>
            </a:b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📧 </a:t>
            </a:r>
            <a:r>
              <a:rPr lang="sk-SK" b="1">
                <a:solidFill>
                  <a:srgbClr val="FFFFFF"/>
                </a:solidFill>
                <a:ea typeface="+mn-lt"/>
                <a:cs typeface="+mn-lt"/>
              </a:rPr>
              <a:t>E-mail:</a:t>
            </a: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sk-SK" u="sng">
                <a:solidFill>
                  <a:srgbClr val="FFFFFF"/>
                </a:solidFill>
                <a:ea typeface="+mn-lt"/>
                <a:cs typeface="+mn-lt"/>
                <a:hlinkClick r:id="rId3"/>
              </a:rPr>
              <a:t>matuslacko2009@gmail.com</a:t>
            </a: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                                                        🌐 </a:t>
            </a:r>
            <a:r>
              <a:rPr lang="sk-SK" b="1">
                <a:solidFill>
                  <a:srgbClr val="FFFFFF"/>
                </a:solidFill>
                <a:ea typeface="+mn-lt"/>
                <a:cs typeface="+mn-lt"/>
              </a:rPr>
              <a:t>Web:</a:t>
            </a: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sk-SK">
                <a:solidFill>
                  <a:srgbClr val="FFFFFF"/>
                </a:solidFill>
                <a:ea typeface="+mn-lt"/>
                <a:cs typeface="+mn-lt"/>
                <a:hlinkClick r:id="rId4"/>
              </a:rPr>
              <a:t>https://matuslacko2024.webnode.sk/</a:t>
            </a: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                              „Napíšte nám alebo nás navštívte. Tešíme sa na spoluprácu!“</a:t>
            </a:r>
            <a:endParaRPr lang="sk-SK">
              <a:solidFill>
                <a:srgbClr val="FFFFFF"/>
              </a:solidFill>
            </a:endParaRPr>
          </a:p>
          <a:p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94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PC SETUPY</vt:lpstr>
      <vt:lpstr>Kto sme?</vt:lpstr>
      <vt:lpstr>Čo ponúkame?</vt:lpstr>
      <vt:lpstr>RÝCHLY A KVALITNÝ SERVIS</vt:lpstr>
      <vt:lpstr>AKO VÁM POMÔŽEME ZRÝCHLIŤ PC?</vt:lpstr>
      <vt:lpstr>PREČO SI VYBRAŤ NÁS?</vt:lpstr>
      <vt:lpstr>RECENZIE NAŠICH ZÁKAZNÍKOV</vt:lpstr>
      <vt:lpstr>KONTAKTUJTE NÁS!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66</cp:revision>
  <dcterms:created xsi:type="dcterms:W3CDTF">2025-04-04T19:26:02Z</dcterms:created>
  <dcterms:modified xsi:type="dcterms:W3CDTF">2025-04-04T20:09:04Z</dcterms:modified>
</cp:coreProperties>
</file>